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68538" y="188913"/>
            <a:ext cx="417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Математик </a:t>
            </a:r>
            <a:r>
              <a:rPr lang="ru-RU" sz="2400" b="1" dirty="0">
                <a:solidFill>
                  <a:schemeClr val="bg1"/>
                </a:solidFill>
              </a:rPr>
              <a:t>диктант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4213" y="908050"/>
            <a:ext cx="417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Тигезләмәне чишегез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: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835150" y="15017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16 = 0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427538" y="908050"/>
            <a:ext cx="3529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: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5105400" y="1466850"/>
            <a:ext cx="1627188" cy="5254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8</a:t>
            </a: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1042988" y="141287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1)</a:t>
            </a: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5105400" y="2298700"/>
            <a:ext cx="1627188" cy="5254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entury Schoolbook" pitchFamily="18" charset="0"/>
              </a:rPr>
              <a:t>–5</a:t>
            </a: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1042988" y="224472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2)</a:t>
            </a: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5105400" y="3130550"/>
            <a:ext cx="1627188" cy="5254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–7</a:t>
            </a: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1042988" y="307657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3)</a:t>
            </a: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5105400" y="3962400"/>
            <a:ext cx="1627188" cy="5254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12</a:t>
            </a: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1042988" y="390842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4)</a:t>
            </a:r>
          </a:p>
        </p:txBody>
      </p:sp>
      <p:sp>
        <p:nvSpPr>
          <p:cNvPr id="2070" name="Oval 22"/>
          <p:cNvSpPr>
            <a:spLocks noChangeArrowheads="1"/>
          </p:cNvSpPr>
          <p:nvPr/>
        </p:nvSpPr>
        <p:spPr bwMode="auto">
          <a:xfrm>
            <a:off x="1042988" y="474027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5)</a:t>
            </a:r>
          </a:p>
        </p:txBody>
      </p:sp>
      <p:sp>
        <p:nvSpPr>
          <p:cNvPr id="2073" name="Oval 25"/>
          <p:cNvSpPr>
            <a:spLocks noChangeArrowheads="1"/>
          </p:cNvSpPr>
          <p:nvPr/>
        </p:nvSpPr>
        <p:spPr bwMode="auto">
          <a:xfrm>
            <a:off x="1042988" y="5572125"/>
            <a:ext cx="688975" cy="636588"/>
          </a:xfrm>
          <a:prstGeom prst="ellips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6)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1835150" y="23336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+ 20 = 0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1835150" y="31654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–5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35 = 0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1835150" y="39973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–3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+ 36 = 0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1835150" y="48291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 – 18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1835150" y="56610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7 + 14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076825" y="4652963"/>
            <a:ext cx="1655763" cy="822325"/>
            <a:chOff x="3198" y="2931"/>
            <a:chExt cx="1043" cy="518"/>
          </a:xfrm>
        </p:grpSpPr>
        <p:grpSp>
          <p:nvGrpSpPr>
            <p:cNvPr id="3" name="Group 41"/>
            <p:cNvGrpSpPr>
              <a:grpSpLocks/>
            </p:cNvGrpSpPr>
            <p:nvPr/>
          </p:nvGrpSpPr>
          <p:grpSpPr bwMode="auto">
            <a:xfrm>
              <a:off x="3515" y="2931"/>
              <a:ext cx="300" cy="518"/>
              <a:chOff x="4332" y="1253"/>
              <a:chExt cx="300" cy="518"/>
            </a:xfrm>
          </p:grpSpPr>
          <p:sp>
            <p:nvSpPr>
              <p:cNvPr id="2081" name="Text Box 33"/>
              <p:cNvSpPr txBox="1">
                <a:spLocks noChangeArrowheads="1"/>
              </p:cNvSpPr>
              <p:nvPr/>
            </p:nvSpPr>
            <p:spPr bwMode="auto">
              <a:xfrm>
                <a:off x="438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19</a:t>
                </a:r>
              </a:p>
            </p:txBody>
          </p:sp>
          <p:sp>
            <p:nvSpPr>
              <p:cNvPr id="2082" name="Line 34"/>
              <p:cNvSpPr>
                <a:spLocks noChangeShapeType="1"/>
              </p:cNvSpPr>
              <p:nvPr/>
            </p:nvSpPr>
            <p:spPr bwMode="auto">
              <a:xfrm>
                <a:off x="433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0" name="AutoShape 42"/>
            <p:cNvSpPr>
              <a:spLocks noChangeArrowheads="1"/>
            </p:cNvSpPr>
            <p:nvPr/>
          </p:nvSpPr>
          <p:spPr bwMode="auto">
            <a:xfrm>
              <a:off x="3198" y="2931"/>
              <a:ext cx="1043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5076825" y="5559425"/>
            <a:ext cx="1655763" cy="822325"/>
            <a:chOff x="3198" y="3502"/>
            <a:chExt cx="1043" cy="518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3533" y="3502"/>
              <a:ext cx="300" cy="518"/>
              <a:chOff x="4992" y="1253"/>
              <a:chExt cx="300" cy="518"/>
            </a:xfrm>
          </p:grpSpPr>
          <p:sp>
            <p:nvSpPr>
              <p:cNvPr id="2084" name="Text Box 36"/>
              <p:cNvSpPr txBox="1">
                <a:spLocks noChangeArrowheads="1"/>
              </p:cNvSpPr>
              <p:nvPr/>
            </p:nvSpPr>
            <p:spPr bwMode="auto">
              <a:xfrm>
                <a:off x="504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12</a:t>
                </a:r>
              </a:p>
            </p:txBody>
          </p:sp>
          <p:sp>
            <p:nvSpPr>
              <p:cNvPr id="2085" name="Line 37"/>
              <p:cNvSpPr>
                <a:spLocks noChangeShapeType="1"/>
              </p:cNvSpPr>
              <p:nvPr/>
            </p:nvSpPr>
            <p:spPr bwMode="auto">
              <a:xfrm>
                <a:off x="499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1" name="AutoShape 43"/>
            <p:cNvSpPr>
              <a:spLocks noChangeArrowheads="1"/>
            </p:cNvSpPr>
            <p:nvPr/>
          </p:nvSpPr>
          <p:spPr bwMode="auto">
            <a:xfrm>
              <a:off x="3198" y="3521"/>
              <a:ext cx="1043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3303" y="3745"/>
              <a:ext cx="18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97" name="Text Box 49"/>
          <p:cNvSpPr txBox="1">
            <a:spLocks noChangeArrowheads="1"/>
          </p:cNvSpPr>
          <p:nvPr/>
        </p:nvSpPr>
        <p:spPr bwMode="auto">
          <a:xfrm>
            <a:off x="4427538" y="908050"/>
            <a:ext cx="3529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Тикшерү: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5" grpId="0"/>
      <p:bldP spid="2056" grpId="0" animBg="1"/>
      <p:bldP spid="2058" grpId="0" animBg="1"/>
      <p:bldP spid="2060" grpId="0" animBg="1"/>
      <p:bldP spid="2061" grpId="0" animBg="1"/>
      <p:bldP spid="2063" grpId="0" animBg="1"/>
      <p:bldP spid="2064" grpId="0" animBg="1"/>
      <p:bldP spid="2066" grpId="0" animBg="1"/>
      <p:bldP spid="2067" grpId="0" animBg="1"/>
      <p:bldP spid="2070" grpId="0" animBg="1"/>
      <p:bldP spid="2073" grpId="0" animBg="1"/>
      <p:bldP spid="2074" grpId="0"/>
      <p:bldP spid="2075" grpId="0"/>
      <p:bldP spid="2076" grpId="0"/>
      <p:bldP spid="2077" grpId="0"/>
      <p:bldP spid="2078" grpId="0"/>
      <p:bldP spid="209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60</Words>
  <PresentationFormat>Экран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2018-12-05T21:34:18Z</dcterms:modified>
</cp:coreProperties>
</file>